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10" r:id="rId2"/>
    <p:sldId id="318" r:id="rId3"/>
    <p:sldId id="321" r:id="rId4"/>
    <p:sldId id="324" r:id="rId5"/>
    <p:sldId id="323" r:id="rId6"/>
    <p:sldId id="325" r:id="rId7"/>
    <p:sldId id="328" r:id="rId8"/>
    <p:sldId id="327" r:id="rId9"/>
    <p:sldId id="326" r:id="rId10"/>
    <p:sldId id="32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orient="horz" pos="4039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pos="234" userDrawn="1">
          <p15:clr>
            <a:srgbClr val="A4A3A4"/>
          </p15:clr>
        </p15:guide>
        <p15:guide id="5" pos="3727" userDrawn="1">
          <p15:clr>
            <a:srgbClr val="A4A3A4"/>
          </p15:clr>
        </p15:guide>
        <p15:guide id="6" pos="6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льянова Мария" initials="У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FCC"/>
    <a:srgbClr val="84D7E0"/>
    <a:srgbClr val="20CBD4"/>
    <a:srgbClr val="585397"/>
    <a:srgbClr val="243746"/>
    <a:srgbClr val="007B87"/>
    <a:srgbClr val="0596A5"/>
    <a:srgbClr val="C2C6C9"/>
    <a:srgbClr val="FFFFFF"/>
    <a:srgbClr val="A3D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47"/>
    <p:restoredTop sz="89602" autoAdjust="0"/>
  </p:normalViewPr>
  <p:slideViewPr>
    <p:cSldViewPr snapToGrid="0" snapToObjects="1">
      <p:cViewPr varScale="1">
        <p:scale>
          <a:sx n="60" d="100"/>
          <a:sy n="60" d="100"/>
        </p:scale>
        <p:origin x="432" y="72"/>
      </p:cViewPr>
      <p:guideLst>
        <p:guide orient="horz" pos="527"/>
        <p:guide orient="horz" pos="4039"/>
        <p:guide orient="horz" pos="663"/>
        <p:guide pos="234"/>
        <p:guide pos="3727"/>
        <p:guide pos="6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3995D-058E-AF45-BD27-27B9E7F7B311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230E6-14A4-2A44-B50A-747026B6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4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-заста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2959100" cy="158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3" r="84689"/>
          <a:stretch/>
        </p:blipFill>
        <p:spPr>
          <a:xfrm>
            <a:off x="8286075" y="-13527"/>
            <a:ext cx="3905925" cy="5868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8" y="4246446"/>
            <a:ext cx="9551936" cy="216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230188" y="1786890"/>
            <a:ext cx="5680075" cy="4868863"/>
          </a:xfrm>
        </p:spPr>
        <p:txBody>
          <a:bodyPr/>
          <a:lstStyle/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 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</a:t>
            </a:r>
            <a:r>
              <a:rPr lang="ru-RU" dirty="0" smtClean="0"/>
              <a:t>18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6209666" y="1792908"/>
            <a:ext cx="5538558" cy="4868863"/>
          </a:xfrm>
        </p:spPr>
        <p:txBody>
          <a:bodyPr/>
          <a:lstStyle/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 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</a:t>
            </a:r>
            <a:r>
              <a:rPr lang="ru-RU" dirty="0" smtClean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22986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2 колонки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230778" y="1162734"/>
            <a:ext cx="5680166" cy="461962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Подзаголовок, </a:t>
            </a:r>
            <a:r>
              <a:rPr lang="en-US" dirty="0" smtClean="0"/>
              <a:t>Tahoma Bold 24</a:t>
            </a:r>
            <a:endParaRPr lang="ru-RU" dirty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204858" y="1162734"/>
            <a:ext cx="5558605" cy="461962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Подзаголовок, </a:t>
            </a:r>
            <a:r>
              <a:rPr lang="en-US" dirty="0" smtClean="0"/>
              <a:t>Tahoma Bold 24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idx="1" hasCustomPrompt="1"/>
          </p:nvPr>
        </p:nvSpPr>
        <p:spPr>
          <a:xfrm>
            <a:off x="230779" y="1771656"/>
            <a:ext cx="5680166" cy="486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 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</a:t>
            </a:r>
            <a:r>
              <a:rPr lang="ru-RU" dirty="0" smtClean="0"/>
              <a:t>18</a:t>
            </a:r>
          </a:p>
          <a:p>
            <a:pPr lvl="2"/>
            <a:endParaRPr lang="ru-RU" dirty="0" smtClean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6209666" y="1792908"/>
            <a:ext cx="5538558" cy="4868863"/>
          </a:xfrm>
        </p:spPr>
        <p:txBody>
          <a:bodyPr/>
          <a:lstStyle/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 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</a:t>
            </a:r>
            <a:r>
              <a:rPr lang="ru-RU" dirty="0" smtClean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3159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2 колонки с подзаголовками и иллюстрац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idx="12" hasCustomPrompt="1"/>
          </p:nvPr>
        </p:nvSpPr>
        <p:spPr>
          <a:xfrm>
            <a:off x="6204857" y="3902075"/>
            <a:ext cx="5558605" cy="2509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8163" indent="-538163">
              <a:buSzPct val="120000"/>
              <a:buFontTx/>
              <a:buBlip>
                <a:blip r:embed="rId2"/>
              </a:buBlip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79488" indent="-522288">
              <a:buFontTx/>
              <a:buBlip>
                <a:blip r:embed="rId3"/>
              </a:buBlip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436688" indent="-522288">
              <a:buSzPct val="50000"/>
              <a:buFontTx/>
              <a:buBlip>
                <a:blip r:embed="rId4"/>
              </a:buBlip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</a:lstStyle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 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</a:t>
            </a:r>
            <a:r>
              <a:rPr lang="ru-RU" dirty="0" smtClean="0"/>
              <a:t>18</a:t>
            </a:r>
          </a:p>
          <a:p>
            <a:pPr lvl="2"/>
            <a:endParaRPr lang="ru-RU" dirty="0" smtClean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230778" y="1162734"/>
            <a:ext cx="5680166" cy="461962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Подзаголовок, </a:t>
            </a:r>
            <a:r>
              <a:rPr lang="en-US" dirty="0" smtClean="0"/>
              <a:t>Tahoma Bold 24</a:t>
            </a:r>
            <a:endParaRPr lang="ru-RU" dirty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204858" y="1162734"/>
            <a:ext cx="5558605" cy="461962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Подзаголовок, </a:t>
            </a:r>
            <a:r>
              <a:rPr lang="en-US" dirty="0" smtClean="0"/>
              <a:t>Tahoma Bold 24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230188" y="3902075"/>
            <a:ext cx="5680075" cy="2509838"/>
          </a:xfrm>
        </p:spPr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18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7" hasCustomPrompt="1"/>
          </p:nvPr>
        </p:nvSpPr>
        <p:spPr>
          <a:xfrm>
            <a:off x="230188" y="1771650"/>
            <a:ext cx="5680075" cy="19589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 smtClean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8" hasCustomPrompt="1"/>
          </p:nvPr>
        </p:nvSpPr>
        <p:spPr>
          <a:xfrm>
            <a:off x="6204858" y="1771650"/>
            <a:ext cx="5558606" cy="19589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15669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ллюстрац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327025" y="1763713"/>
            <a:ext cx="5616575" cy="2285773"/>
          </a:xfrm>
        </p:spPr>
        <p:txBody>
          <a:bodyPr/>
          <a:lstStyle>
            <a:lvl1pPr marL="625475" marR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/>
            </a:lvl1pPr>
          </a:lstStyle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  <a:endParaRPr lang="ru-RU" dirty="0" smtClean="0"/>
          </a:p>
          <a:p>
            <a:pPr lvl="0"/>
            <a:endParaRPr lang="ru-RU" dirty="0" smtClean="0"/>
          </a:p>
          <a:p>
            <a:pPr marL="625475" marR="0" lvl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lang="ru-RU" dirty="0" smtClean="0"/>
              <a:t>Слайд используется для представления данных с иллюстрацией</a:t>
            </a:r>
          </a:p>
          <a:p>
            <a:pPr lvl="0"/>
            <a:endParaRPr lang="en-US" dirty="0" smtClean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20" hasCustomPrompt="1"/>
          </p:nvPr>
        </p:nvSpPr>
        <p:spPr>
          <a:xfrm>
            <a:off x="327024" y="4136800"/>
            <a:ext cx="5616575" cy="228577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aseline="0"/>
            </a:lvl1pPr>
            <a:lvl3pPr marL="914400" indent="0">
              <a:buNone/>
              <a:defRPr/>
            </a:lvl3pPr>
          </a:lstStyle>
          <a:p>
            <a:pPr lvl="0"/>
            <a:r>
              <a:rPr lang="ru-RU" dirty="0" smtClean="0"/>
              <a:t>Дополнительные данные </a:t>
            </a:r>
            <a:r>
              <a:rPr lang="en-US" dirty="0" smtClean="0"/>
              <a:t>Tahoma </a:t>
            </a:r>
            <a:r>
              <a:rPr lang="ru-RU" dirty="0" smtClean="0"/>
              <a:t>18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21" hasCustomPrompt="1"/>
          </p:nvPr>
        </p:nvSpPr>
        <p:spPr>
          <a:xfrm>
            <a:off x="6205538" y="1763713"/>
            <a:ext cx="5605462" cy="4659312"/>
          </a:xfrm>
        </p:spPr>
        <p:txBody>
          <a:bodyPr/>
          <a:lstStyle>
            <a:lvl1pPr marL="0" marR="0" indent="0" algn="l" defTabSz="49769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lvl1pPr>
          </a:lstStyle>
          <a:p>
            <a:pPr marL="0" marR="0" lvl="0" indent="0" algn="l" defTabSz="49769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79851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2 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34425" y="1763713"/>
            <a:ext cx="5616575" cy="2285773"/>
          </a:xfrm>
        </p:spPr>
        <p:txBody>
          <a:bodyPr/>
          <a:lstStyle>
            <a:lvl1pPr marL="625475" marR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  <a:endParaRPr lang="ru-RU" dirty="0" smtClean="0"/>
          </a:p>
          <a:p>
            <a:pPr lvl="0"/>
            <a:endParaRPr lang="ru-RU" dirty="0" smtClean="0"/>
          </a:p>
          <a:p>
            <a:pPr marL="625475" marR="0" lvl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lang="ru-RU" dirty="0" smtClean="0"/>
              <a:t>Слайд используется для представления данных с иллюстрацией</a:t>
            </a:r>
          </a:p>
          <a:p>
            <a:pPr lvl="0"/>
            <a:endParaRPr lang="en-US" dirty="0" smtClean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34079" y="4126140"/>
            <a:ext cx="5616575" cy="2285773"/>
          </a:xfrm>
        </p:spPr>
        <p:txBody>
          <a:bodyPr/>
          <a:lstStyle>
            <a:lvl1pPr marL="625475" marR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22" hasCustomPrompt="1"/>
          </p:nvPr>
        </p:nvSpPr>
        <p:spPr>
          <a:xfrm>
            <a:off x="6205538" y="1763713"/>
            <a:ext cx="5545137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3" hasCustomPrompt="1"/>
          </p:nvPr>
        </p:nvSpPr>
        <p:spPr>
          <a:xfrm>
            <a:off x="6205538" y="4125913"/>
            <a:ext cx="5545137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587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3мя иллюстрац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0986087" y="6411913"/>
            <a:ext cx="824567" cy="349531"/>
          </a:xfrm>
        </p:spPr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327026" y="1763713"/>
            <a:ext cx="8515822" cy="1398360"/>
          </a:xfrm>
        </p:spPr>
        <p:txBody>
          <a:bodyPr/>
          <a:lstStyle>
            <a:lvl1pPr marL="625475" marR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/>
            </a:lvl1pPr>
          </a:lstStyle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  <a:endParaRPr lang="ru-RU" dirty="0" smtClean="0"/>
          </a:p>
          <a:p>
            <a:pPr marL="625475" marR="0" lvl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lang="ru-RU" dirty="0" smtClean="0"/>
              <a:t>Слайд используется для представления 3-х равнозначных блоков данных с иллюстрацией </a:t>
            </a:r>
          </a:p>
          <a:p>
            <a:pPr lvl="0"/>
            <a:endParaRPr lang="en-US" dirty="0" smtClean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26680" y="3402240"/>
            <a:ext cx="8515822" cy="1398360"/>
          </a:xfrm>
        </p:spPr>
        <p:txBody>
          <a:bodyPr/>
          <a:lstStyle>
            <a:lvl1pPr marL="625475" marR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/>
            </a:lvl1pPr>
          </a:lstStyle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345730" y="5021490"/>
            <a:ext cx="8515822" cy="1398360"/>
          </a:xfrm>
        </p:spPr>
        <p:txBody>
          <a:bodyPr/>
          <a:lstStyle>
            <a:lvl1pPr marL="625475" marR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/>
            </a:lvl1pPr>
          </a:lstStyle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4"/>
          </p:nvPr>
        </p:nvSpPr>
        <p:spPr>
          <a:xfrm>
            <a:off x="9031288" y="1763714"/>
            <a:ext cx="2719631" cy="13983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25"/>
          </p:nvPr>
        </p:nvSpPr>
        <p:spPr>
          <a:xfrm>
            <a:off x="9031288" y="3402240"/>
            <a:ext cx="2719631" cy="13983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ru-RU" dirty="0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26"/>
          </p:nvPr>
        </p:nvSpPr>
        <p:spPr>
          <a:xfrm>
            <a:off x="9050201" y="5021490"/>
            <a:ext cx="2719631" cy="13983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714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230188" y="1763164"/>
            <a:ext cx="5697084" cy="4648749"/>
          </a:xfrm>
        </p:spPr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18</a:t>
            </a:r>
            <a:endParaRPr lang="ru-RU" dirty="0" smtClean="0"/>
          </a:p>
          <a:p>
            <a:pPr lvl="2"/>
            <a:endParaRPr lang="ru-RU" dirty="0" smtClean="0"/>
          </a:p>
          <a:p>
            <a:pPr lvl="0"/>
            <a:r>
              <a:rPr lang="ru-RU" dirty="0" smtClean="0"/>
              <a:t>Слайд используется для списка с иллюстрацией</a:t>
            </a:r>
          </a:p>
          <a:p>
            <a:pPr lvl="0"/>
            <a:r>
              <a:rPr lang="ru-RU" dirty="0" smtClean="0"/>
              <a:t>Список может быть с маркерами или с нумерацией</a:t>
            </a:r>
          </a:p>
          <a:p>
            <a:pPr lvl="2"/>
            <a:endParaRPr lang="en-US" dirty="0" smtClean="0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0986087" y="6411913"/>
            <a:ext cx="824567" cy="349531"/>
          </a:xfrm>
        </p:spPr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22" hasCustomPrompt="1"/>
          </p:nvPr>
        </p:nvSpPr>
        <p:spPr>
          <a:xfrm>
            <a:off x="6205538" y="1763713"/>
            <a:ext cx="5545137" cy="4648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792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6213844" y="1780396"/>
            <a:ext cx="5697084" cy="4648749"/>
          </a:xfrm>
        </p:spPr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18</a:t>
            </a:r>
            <a:endParaRPr lang="ru-RU" dirty="0" smtClean="0"/>
          </a:p>
          <a:p>
            <a:pPr lvl="2"/>
            <a:endParaRPr lang="ru-RU" dirty="0" smtClean="0"/>
          </a:p>
          <a:p>
            <a:pPr lvl="0"/>
            <a:r>
              <a:rPr lang="ru-RU" dirty="0" smtClean="0"/>
              <a:t>Слайд используется для иллюстрации с поясняющим ее текстом</a:t>
            </a:r>
          </a:p>
          <a:p>
            <a:pPr lvl="0"/>
            <a:r>
              <a:rPr lang="ru-RU" dirty="0" smtClean="0"/>
              <a:t>Текст может быть с маркерами или без</a:t>
            </a:r>
          </a:p>
          <a:p>
            <a:pPr lvl="2"/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22" hasCustomPrompt="1"/>
          </p:nvPr>
        </p:nvSpPr>
        <p:spPr>
          <a:xfrm>
            <a:off x="242888" y="1763713"/>
            <a:ext cx="5683620" cy="46654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389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ллюстраци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149573" y="6411913"/>
            <a:ext cx="685800" cy="349531"/>
          </a:xfrm>
        </p:spPr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215016" y="1763713"/>
            <a:ext cx="5506820" cy="2285773"/>
          </a:xfrm>
        </p:spPr>
        <p:txBody>
          <a:bodyPr/>
          <a:lstStyle>
            <a:lvl1pPr marL="625475" marR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/>
            </a:lvl1pPr>
          </a:lstStyle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Слайд используется для 2-хьравнозначных иллюстраций с поясняющим их текстами</a:t>
            </a:r>
            <a:endParaRPr lang="en-US" dirty="0" smtClean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6214670" y="4126140"/>
            <a:ext cx="5506820" cy="2285773"/>
          </a:xfrm>
        </p:spPr>
        <p:txBody>
          <a:bodyPr/>
          <a:lstStyle>
            <a:lvl1pPr marL="625475" marR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/>
            </a:lvl1pPr>
          </a:lstStyle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22" hasCustomPrompt="1"/>
          </p:nvPr>
        </p:nvSpPr>
        <p:spPr>
          <a:xfrm>
            <a:off x="338138" y="1763713"/>
            <a:ext cx="5595037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23" hasCustomPrompt="1"/>
          </p:nvPr>
        </p:nvSpPr>
        <p:spPr>
          <a:xfrm>
            <a:off x="337583" y="4126140"/>
            <a:ext cx="5595037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997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ллюстрации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278133" y="1162734"/>
            <a:ext cx="5632810" cy="461962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Подзаголовок, </a:t>
            </a:r>
            <a:r>
              <a:rPr lang="en-US" dirty="0" smtClean="0"/>
              <a:t>Tahoma Bold 24</a:t>
            </a:r>
            <a:endParaRPr lang="ru-RU" dirty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6204858" y="1162734"/>
            <a:ext cx="5558605" cy="461962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Подзаголовок, </a:t>
            </a:r>
            <a:r>
              <a:rPr lang="en-US" dirty="0" smtClean="0"/>
              <a:t>Tahoma Bold 24</a:t>
            </a:r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22" hasCustomPrompt="1"/>
          </p:nvPr>
        </p:nvSpPr>
        <p:spPr>
          <a:xfrm>
            <a:off x="300038" y="1763713"/>
            <a:ext cx="5595037" cy="465669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23" hasCustomPrompt="1"/>
          </p:nvPr>
        </p:nvSpPr>
        <p:spPr>
          <a:xfrm>
            <a:off x="6215963" y="1755221"/>
            <a:ext cx="5595037" cy="465669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89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названием">
    <p:bg>
      <p:bgPr>
        <a:solidFill>
          <a:srgbClr val="C2C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2959100" cy="1587500"/>
          </a:xfrm>
          <a:prstGeom prst="rect">
            <a:avLst/>
          </a:prstGeom>
          <a:solidFill>
            <a:srgbClr val="C2C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63" r="61814" b="38939"/>
          <a:stretch/>
        </p:blipFill>
        <p:spPr>
          <a:xfrm>
            <a:off x="7113709" y="-25400"/>
            <a:ext cx="5090991" cy="5346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8" b="29793"/>
          <a:stretch/>
        </p:blipFill>
        <p:spPr>
          <a:xfrm>
            <a:off x="290286" y="2005308"/>
            <a:ext cx="10697754" cy="4845435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0820400" y="6309360"/>
            <a:ext cx="1371600" cy="548640"/>
          </a:xfrm>
          <a:prstGeom prst="rect">
            <a:avLst/>
          </a:prstGeom>
          <a:solidFill>
            <a:srgbClr val="C2C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69534" y="386081"/>
            <a:ext cx="7816541" cy="157987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000" b="1" baseline="0">
                <a:solidFill>
                  <a:srgbClr val="243746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en-US" dirty="0" smtClean="0"/>
          </a:p>
          <a:p>
            <a:pPr lvl="0"/>
            <a:r>
              <a:rPr lang="en-US" dirty="0" smtClean="0"/>
              <a:t>Stem Bold </a:t>
            </a:r>
            <a:r>
              <a:rPr lang="ru-RU" dirty="0" smtClean="0"/>
              <a:t>4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не более 2 строк, все слова заглавными буквами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4822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ллюстрации и один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230777" y="1162734"/>
            <a:ext cx="11554461" cy="461962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Подзаголовок, не более 1 строки, </a:t>
            </a:r>
            <a:r>
              <a:rPr lang="en-US" dirty="0" smtClean="0"/>
              <a:t>Tahoma Bold 24</a:t>
            </a:r>
            <a:endParaRPr lang="ru-RU" dirty="0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22" hasCustomPrompt="1"/>
          </p:nvPr>
        </p:nvSpPr>
        <p:spPr>
          <a:xfrm>
            <a:off x="300038" y="1763713"/>
            <a:ext cx="5595037" cy="465669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23" hasCustomPrompt="1"/>
          </p:nvPr>
        </p:nvSpPr>
        <p:spPr>
          <a:xfrm>
            <a:off x="6215963" y="1755221"/>
            <a:ext cx="5595037" cy="465669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20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ированный список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1" hasCustomPrompt="1"/>
          </p:nvPr>
        </p:nvSpPr>
        <p:spPr>
          <a:xfrm>
            <a:off x="352383" y="1898650"/>
            <a:ext cx="2726653" cy="16329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2" hasCustomPrompt="1"/>
          </p:nvPr>
        </p:nvSpPr>
        <p:spPr>
          <a:xfrm>
            <a:off x="307975" y="3676650"/>
            <a:ext cx="2771061" cy="2735263"/>
          </a:xfrm>
        </p:spPr>
        <p:txBody>
          <a:bodyPr/>
          <a:lstStyle>
            <a:lvl1pPr marL="625475" marR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 sz="1800" baseline="0"/>
            </a:lvl1pPr>
          </a:lstStyle>
          <a:p>
            <a:pPr lvl="0"/>
            <a:r>
              <a:rPr lang="en-US" dirty="0" smtClean="0"/>
              <a:t>Tahoma 18</a:t>
            </a:r>
            <a:endParaRPr lang="ru-RU" dirty="0" smtClean="0"/>
          </a:p>
          <a:p>
            <a:pPr marL="625475" marR="0" lvl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lang="ru-RU" dirty="0" smtClean="0"/>
              <a:t>Текст, который сопровождает иллюстрацию</a:t>
            </a:r>
          </a:p>
          <a:p>
            <a:pPr lvl="0"/>
            <a:endParaRPr lang="ru-RU" dirty="0" smtClean="0"/>
          </a:p>
        </p:txBody>
      </p:sp>
      <p:sp>
        <p:nvSpPr>
          <p:cNvPr id="19" name="Рисунок 15"/>
          <p:cNvSpPr>
            <a:spLocks noGrp="1"/>
          </p:cNvSpPr>
          <p:nvPr>
            <p:ph type="pic" sz="quarter" idx="13" hasCustomPrompt="1"/>
          </p:nvPr>
        </p:nvSpPr>
        <p:spPr>
          <a:xfrm>
            <a:off x="3289109" y="1898650"/>
            <a:ext cx="2629467" cy="16329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3289109" y="3676650"/>
            <a:ext cx="2629467" cy="2735263"/>
          </a:xfrm>
        </p:spPr>
        <p:txBody>
          <a:bodyPr/>
          <a:lstStyle>
            <a:lvl1pPr marL="625475" marR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 sz="1800" baseline="0"/>
            </a:lvl1pPr>
          </a:lstStyle>
          <a:p>
            <a:pPr lvl="0"/>
            <a:r>
              <a:rPr lang="en-US" dirty="0" smtClean="0"/>
              <a:t>Tahoma 18</a:t>
            </a:r>
            <a:endParaRPr lang="ru-RU" dirty="0" smtClean="0"/>
          </a:p>
          <a:p>
            <a:pPr marL="625475" marR="0" lvl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lang="ru-RU" dirty="0" smtClean="0"/>
              <a:t>Текст, который сопровождает иллюстрацию</a:t>
            </a:r>
          </a:p>
          <a:p>
            <a:pPr lvl="0"/>
            <a:endParaRPr lang="ru-RU" dirty="0" smtClean="0"/>
          </a:p>
        </p:txBody>
      </p:sp>
      <p:sp>
        <p:nvSpPr>
          <p:cNvPr id="21" name="Рисунок 15"/>
          <p:cNvSpPr>
            <a:spLocks noGrp="1"/>
          </p:cNvSpPr>
          <p:nvPr>
            <p:ph type="pic" sz="quarter" idx="15" hasCustomPrompt="1"/>
          </p:nvPr>
        </p:nvSpPr>
        <p:spPr>
          <a:xfrm>
            <a:off x="6146672" y="1898650"/>
            <a:ext cx="2771061" cy="16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2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6146672" y="3666554"/>
            <a:ext cx="2771061" cy="2735263"/>
          </a:xfrm>
        </p:spPr>
        <p:txBody>
          <a:bodyPr/>
          <a:lstStyle>
            <a:lvl1pPr marL="625475" marR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 sz="1800" baseline="0"/>
            </a:lvl1pPr>
          </a:lstStyle>
          <a:p>
            <a:pPr lvl="0"/>
            <a:r>
              <a:rPr lang="en-US" dirty="0" smtClean="0"/>
              <a:t>Tahoma 18</a:t>
            </a:r>
            <a:endParaRPr lang="ru-RU" dirty="0" smtClean="0"/>
          </a:p>
          <a:p>
            <a:pPr marL="625475" marR="0" lvl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lang="ru-RU" dirty="0" smtClean="0"/>
              <a:t>Текст, который сопровождает иллюстрацию</a:t>
            </a:r>
          </a:p>
          <a:p>
            <a:pPr lvl="0"/>
            <a:endParaRPr lang="ru-RU" dirty="0" smtClean="0"/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17" hasCustomPrompt="1"/>
          </p:nvPr>
        </p:nvSpPr>
        <p:spPr>
          <a:xfrm>
            <a:off x="9127806" y="1898650"/>
            <a:ext cx="2682848" cy="16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4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9127806" y="3666554"/>
            <a:ext cx="2629467" cy="2735263"/>
          </a:xfrm>
        </p:spPr>
        <p:txBody>
          <a:bodyPr/>
          <a:lstStyle>
            <a:lvl1pPr marL="625475" marR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 sz="1800" baseline="0"/>
            </a:lvl1pPr>
          </a:lstStyle>
          <a:p>
            <a:pPr lvl="0"/>
            <a:r>
              <a:rPr lang="en-US" dirty="0" smtClean="0"/>
              <a:t>Tahoma 18</a:t>
            </a:r>
            <a:endParaRPr lang="ru-RU" dirty="0" smtClean="0"/>
          </a:p>
          <a:p>
            <a:pPr marL="625475" marR="0" lvl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lang="ru-RU" dirty="0" smtClean="0"/>
              <a:t>Текст, который сопровождает иллюстрацию</a:t>
            </a:r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92630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ированный списо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1" hasCustomPrompt="1"/>
          </p:nvPr>
        </p:nvSpPr>
        <p:spPr>
          <a:xfrm>
            <a:off x="307974" y="1898650"/>
            <a:ext cx="3718115" cy="2247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2" hasCustomPrompt="1"/>
          </p:nvPr>
        </p:nvSpPr>
        <p:spPr>
          <a:xfrm>
            <a:off x="307974" y="4257675"/>
            <a:ext cx="3718115" cy="2154238"/>
          </a:xfrm>
        </p:spPr>
        <p:txBody>
          <a:bodyPr/>
          <a:lstStyle>
            <a:lvl1pPr marL="625475" marR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 sz="1800" baseline="0"/>
            </a:lvl1pPr>
          </a:lstStyle>
          <a:p>
            <a:pPr lvl="0"/>
            <a:r>
              <a:rPr lang="en-US" dirty="0" smtClean="0"/>
              <a:t>Tahoma 18</a:t>
            </a:r>
            <a:endParaRPr lang="ru-RU" dirty="0" smtClean="0"/>
          </a:p>
          <a:p>
            <a:pPr marL="625475" marR="0" lvl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lang="ru-RU" dirty="0" smtClean="0"/>
              <a:t>Текст, который сопровождает иллюстрацию</a:t>
            </a:r>
          </a:p>
          <a:p>
            <a:pPr lvl="0"/>
            <a:endParaRPr lang="ru-RU" dirty="0" smtClean="0"/>
          </a:p>
        </p:txBody>
      </p:sp>
      <p:sp>
        <p:nvSpPr>
          <p:cNvPr id="19" name="Рисунок 15"/>
          <p:cNvSpPr>
            <a:spLocks noGrp="1"/>
          </p:cNvSpPr>
          <p:nvPr>
            <p:ph type="pic" sz="quarter" idx="13" hasCustomPrompt="1"/>
          </p:nvPr>
        </p:nvSpPr>
        <p:spPr>
          <a:xfrm>
            <a:off x="4312688" y="1898650"/>
            <a:ext cx="3528129" cy="2247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4312688" y="4257675"/>
            <a:ext cx="3528129" cy="2154238"/>
          </a:xfrm>
        </p:spPr>
        <p:txBody>
          <a:bodyPr/>
          <a:lstStyle>
            <a:lvl1pPr marL="625475" marR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 sz="1800" baseline="0"/>
            </a:lvl1pPr>
          </a:lstStyle>
          <a:p>
            <a:pPr lvl="0"/>
            <a:r>
              <a:rPr lang="en-US" dirty="0" smtClean="0"/>
              <a:t>Tahoma 18</a:t>
            </a:r>
            <a:endParaRPr lang="ru-RU" dirty="0" smtClean="0"/>
          </a:p>
          <a:p>
            <a:pPr marL="625475" marR="0" lvl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lang="ru-RU" dirty="0" smtClean="0"/>
              <a:t>Текст, который сопровождает иллюстрацию</a:t>
            </a:r>
          </a:p>
          <a:p>
            <a:pPr lvl="0"/>
            <a:endParaRPr lang="ru-RU" dirty="0" smtClean="0"/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17" hasCustomPrompt="1"/>
          </p:nvPr>
        </p:nvSpPr>
        <p:spPr>
          <a:xfrm>
            <a:off x="8227048" y="1910686"/>
            <a:ext cx="3528129" cy="22257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4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8227048" y="4247579"/>
            <a:ext cx="3528129" cy="2154238"/>
          </a:xfrm>
        </p:spPr>
        <p:txBody>
          <a:bodyPr/>
          <a:lstStyle>
            <a:lvl1pPr marL="625475" marR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 sz="1800" baseline="0"/>
            </a:lvl1pPr>
          </a:lstStyle>
          <a:p>
            <a:pPr lvl="0"/>
            <a:r>
              <a:rPr lang="en-US" dirty="0" smtClean="0"/>
              <a:t>Tahoma 18</a:t>
            </a:r>
            <a:endParaRPr lang="ru-RU" dirty="0" smtClean="0"/>
          </a:p>
          <a:p>
            <a:pPr marL="625475" marR="0" lvl="0" indent="-62547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lang="ru-RU" dirty="0" smtClean="0"/>
              <a:t>Текст, который сопровождает иллюстрацию</a:t>
            </a:r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73912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310173" y="1911350"/>
            <a:ext cx="11452225" cy="44862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99859" y="1911350"/>
            <a:ext cx="11510795" cy="109312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243746"/>
                </a:solidFill>
              </a:defRPr>
            </a:lvl1pPr>
          </a:lstStyle>
          <a:p>
            <a:pPr lvl="0"/>
            <a:endParaRPr lang="ru-RU" dirty="0" smtClean="0"/>
          </a:p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  <a:r>
              <a:rPr lang="ru-RU" dirty="0" smtClean="0"/>
              <a:t> </a:t>
            </a:r>
            <a:r>
              <a:rPr lang="en-US" dirty="0" smtClean="0"/>
              <a:t>BOLD</a:t>
            </a:r>
            <a:r>
              <a:rPr lang="ru-RU" dirty="0" smtClean="0"/>
              <a:t>, ВСЕ БУКВЫ ЗАГЛАВНЫЕ</a:t>
            </a:r>
            <a:r>
              <a:rPr lang="en-US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СЛАЙД ИСПОЛЬЗУЕТСЯ ОСНОВНОГО ТЕЗИСА С ИЛЛЮСТРАЦИЕЙ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98808" y="5303799"/>
            <a:ext cx="11510795" cy="1093120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 smtClean="0"/>
              <a:t>ТЕЗИС МОЖЕТ БЫТЬ СНИЗУ ИЛИ СВЕРХУ ИЛЛЮСТРАЦИИ </a:t>
            </a:r>
          </a:p>
          <a:p>
            <a:pPr lvl="0"/>
            <a:r>
              <a:rPr lang="ru-RU" dirty="0" smtClean="0"/>
              <a:t>ЦВЕТ ТЕКСТА МОЖЕТ БЫТЬ БЕЛЫМ, ЕСЛИ ИЛЛЮСТРАЦИЯ ТЕМНАЯ</a:t>
            </a:r>
          </a:p>
        </p:txBody>
      </p:sp>
    </p:spTree>
    <p:extLst>
      <p:ext uri="{BB962C8B-B14F-4D97-AF65-F5344CB8AC3E}">
        <p14:creationId xmlns:p14="http://schemas.microsoft.com/office/powerpoint/2010/main" val="319501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98897" y="3029198"/>
            <a:ext cx="11510795" cy="1117017"/>
          </a:xfrm>
        </p:spPr>
        <p:txBody>
          <a:bodyPr/>
          <a:lstStyle>
            <a:lvl1pPr marL="0" indent="0" algn="l">
              <a:buNone/>
              <a:defRPr b="1" baseline="0"/>
            </a:lvl1pPr>
          </a:lstStyle>
          <a:p>
            <a:pPr lvl="0"/>
            <a:r>
              <a:rPr lang="ru-RU" dirty="0" smtClean="0"/>
              <a:t>ЦИТАТА </a:t>
            </a:r>
            <a:r>
              <a:rPr lang="en-US" dirty="0" smtClean="0"/>
              <a:t>Tahoma 2</a:t>
            </a:r>
            <a:r>
              <a:rPr lang="ru-RU" dirty="0" smtClean="0"/>
              <a:t>4 </a:t>
            </a:r>
            <a:r>
              <a:rPr lang="en-US" dirty="0" smtClean="0"/>
              <a:t>Bold </a:t>
            </a:r>
          </a:p>
          <a:p>
            <a:pPr lvl="0"/>
            <a:r>
              <a:rPr lang="en-US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СЛАЙД ИСПОЛЬЗУЕТСЯ ДЛЯ ЦИТАТЫ </a:t>
            </a:r>
          </a:p>
          <a:p>
            <a:pPr lvl="0"/>
            <a:r>
              <a:rPr lang="ru-RU" dirty="0" smtClean="0"/>
              <a:t>ВОЗМОЖНО РАСПОЛОЖЕНИЕ НА ФОНЕ ИЛЛЮСТРАЦИИ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310173" y="1911350"/>
            <a:ext cx="11452225" cy="45005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0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68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Рисунок </a:t>
            </a:r>
            <a:endParaRPr lang="ru-RU" dirty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98897" y="3029198"/>
            <a:ext cx="11510795" cy="1117017"/>
          </a:xfrm>
        </p:spPr>
        <p:txBody>
          <a:bodyPr/>
          <a:lstStyle>
            <a:lvl1pPr marL="0" indent="0" algn="l">
              <a:buNone/>
              <a:defRPr b="1" baseline="0"/>
            </a:lvl1pPr>
          </a:lstStyle>
          <a:p>
            <a:pPr lvl="0"/>
            <a:r>
              <a:rPr lang="ru-RU" dirty="0" smtClean="0"/>
              <a:t>ЦИТАТА </a:t>
            </a:r>
            <a:r>
              <a:rPr lang="en-US" dirty="0" smtClean="0"/>
              <a:t>Tahoma 2</a:t>
            </a:r>
            <a:r>
              <a:rPr lang="ru-RU" dirty="0" smtClean="0"/>
              <a:t>4 </a:t>
            </a:r>
            <a:r>
              <a:rPr lang="en-US" dirty="0" smtClean="0"/>
              <a:t>Bold </a:t>
            </a:r>
          </a:p>
          <a:p>
            <a:pPr lvl="0"/>
            <a:r>
              <a:rPr lang="en-US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СЛАЙД ИСПОЛЬЗУЕТСЯ ДЛЯ ЦИТАТЫ </a:t>
            </a:r>
          </a:p>
          <a:p>
            <a:pPr lvl="0"/>
            <a:r>
              <a:rPr lang="ru-RU" dirty="0" smtClean="0"/>
              <a:t>ВОЗМОЖНО РАСПОЛОЖЕНИЕ НА ФОНЕ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3432192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пояс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98808" y="5318313"/>
            <a:ext cx="11510795" cy="1093120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20 </a:t>
            </a:r>
            <a:endParaRPr lang="ru-RU" dirty="0" smtClean="0"/>
          </a:p>
          <a:p>
            <a:pPr lvl="0"/>
            <a:r>
              <a:rPr lang="ru-RU" dirty="0" smtClean="0"/>
              <a:t>Слайд используется для основной иллюстрации и поясняющего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98450" y="1911350"/>
            <a:ext cx="11510963" cy="33496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Фотография, рисунок или </a:t>
            </a:r>
            <a:r>
              <a:rPr lang="ru-RU" dirty="0" err="1" smtClean="0"/>
              <a:t>инфографика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422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лиц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1" hasCustomPrompt="1"/>
          </p:nvPr>
        </p:nvSpPr>
        <p:spPr>
          <a:xfrm>
            <a:off x="319088" y="1901825"/>
            <a:ext cx="11491912" cy="451008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 smtClean="0"/>
              <a:t>Таблица 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230777" y="1162734"/>
            <a:ext cx="11554461" cy="461962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Подзаголовок, не более 1 строки, </a:t>
            </a:r>
            <a:r>
              <a:rPr lang="en-US" dirty="0" smtClean="0"/>
              <a:t>Tahoma Bold 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622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230777" y="1162734"/>
            <a:ext cx="11554461" cy="461962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Подзаголовок, не более 1 строки, </a:t>
            </a:r>
            <a:r>
              <a:rPr lang="en-US" dirty="0" smtClean="0"/>
              <a:t>Tahoma Bold 24</a:t>
            </a:r>
            <a:endParaRPr lang="ru-RU" dirty="0"/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8" hasCustomPrompt="1"/>
          </p:nvPr>
        </p:nvSpPr>
        <p:spPr>
          <a:xfrm>
            <a:off x="230188" y="1901825"/>
            <a:ext cx="11555412" cy="451008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 smtClean="0"/>
              <a:t>Слайд используется для большой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784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и с подписям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7"/>
          <p:cNvSpPr>
            <a:spLocks noGrp="1"/>
          </p:cNvSpPr>
          <p:nvPr>
            <p:ph type="body" sz="quarter" idx="16"/>
          </p:nvPr>
        </p:nvSpPr>
        <p:spPr>
          <a:xfrm>
            <a:off x="238483" y="5887342"/>
            <a:ext cx="3645772" cy="5515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/>
          </p:nvPr>
        </p:nvSpPr>
        <p:spPr>
          <a:xfrm>
            <a:off x="4152859" y="5884213"/>
            <a:ext cx="3645772" cy="5515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8"/>
          </p:nvPr>
        </p:nvSpPr>
        <p:spPr>
          <a:xfrm>
            <a:off x="8129658" y="5893720"/>
            <a:ext cx="3645772" cy="5515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/>
          </p:nvPr>
        </p:nvSpPr>
        <p:spPr>
          <a:xfrm>
            <a:off x="235253" y="3490761"/>
            <a:ext cx="3645772" cy="5515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/>
          </p:nvPr>
        </p:nvSpPr>
        <p:spPr>
          <a:xfrm>
            <a:off x="4149629" y="3487632"/>
            <a:ext cx="3645772" cy="5515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/>
          </p:nvPr>
        </p:nvSpPr>
        <p:spPr>
          <a:xfrm>
            <a:off x="8126428" y="3497139"/>
            <a:ext cx="3645772" cy="5515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22"/>
          </p:nvPr>
        </p:nvSpPr>
        <p:spPr>
          <a:xfrm>
            <a:off x="345615" y="1730303"/>
            <a:ext cx="3534212" cy="1725769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17"/>
          <p:cNvSpPr>
            <a:spLocks noGrp="1"/>
          </p:cNvSpPr>
          <p:nvPr>
            <p:ph type="pic" sz="quarter" idx="23"/>
          </p:nvPr>
        </p:nvSpPr>
        <p:spPr>
          <a:xfrm>
            <a:off x="4296936" y="1729633"/>
            <a:ext cx="3534212" cy="1725769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17"/>
          <p:cNvSpPr>
            <a:spLocks noGrp="1"/>
          </p:cNvSpPr>
          <p:nvPr>
            <p:ph type="pic" sz="quarter" idx="24"/>
          </p:nvPr>
        </p:nvSpPr>
        <p:spPr>
          <a:xfrm>
            <a:off x="8216914" y="1729633"/>
            <a:ext cx="3534212" cy="172576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17"/>
          <p:cNvSpPr>
            <a:spLocks noGrp="1"/>
          </p:cNvSpPr>
          <p:nvPr>
            <p:ph type="pic" sz="quarter" idx="25"/>
          </p:nvPr>
        </p:nvSpPr>
        <p:spPr>
          <a:xfrm>
            <a:off x="338003" y="4084742"/>
            <a:ext cx="3534212" cy="1725769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Рисунок 17"/>
          <p:cNvSpPr>
            <a:spLocks noGrp="1"/>
          </p:cNvSpPr>
          <p:nvPr>
            <p:ph type="pic" sz="quarter" idx="26"/>
          </p:nvPr>
        </p:nvSpPr>
        <p:spPr>
          <a:xfrm>
            <a:off x="4289324" y="4084072"/>
            <a:ext cx="3534212" cy="1725769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17"/>
          <p:cNvSpPr>
            <a:spLocks noGrp="1"/>
          </p:cNvSpPr>
          <p:nvPr>
            <p:ph type="pic" sz="quarter" idx="27"/>
          </p:nvPr>
        </p:nvSpPr>
        <p:spPr>
          <a:xfrm>
            <a:off x="8209302" y="4103122"/>
            <a:ext cx="3534212" cy="1725769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70794" y="215415"/>
            <a:ext cx="8934186" cy="1005498"/>
          </a:xfrm>
        </p:spPr>
        <p:txBody>
          <a:bodyPr/>
          <a:lstStyle/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09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презентации 1">
    <p:bg>
      <p:bgPr>
        <a:solidFill>
          <a:srgbClr val="C2C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2959100" cy="1587500"/>
          </a:xfrm>
          <a:prstGeom prst="rect">
            <a:avLst/>
          </a:prstGeom>
          <a:solidFill>
            <a:srgbClr val="C2C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63" r="61814" b="38939"/>
          <a:stretch/>
        </p:blipFill>
        <p:spPr>
          <a:xfrm>
            <a:off x="7113709" y="-25400"/>
            <a:ext cx="5090991" cy="53467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0820400" y="6309360"/>
            <a:ext cx="1371600" cy="548640"/>
          </a:xfrm>
          <a:prstGeom prst="rect">
            <a:avLst/>
          </a:prstGeom>
          <a:solidFill>
            <a:srgbClr val="C2C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885" y="-306458"/>
            <a:ext cx="6327485" cy="400500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210454" y="4851401"/>
            <a:ext cx="9220200" cy="190500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 b="1" baseline="0"/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en-US" dirty="0" smtClean="0"/>
          </a:p>
          <a:p>
            <a:pPr lvl="0"/>
            <a:r>
              <a:rPr lang="en-US" dirty="0" smtClean="0"/>
              <a:t>Stem Bold 30</a:t>
            </a:r>
            <a:br>
              <a:rPr lang="en-US" dirty="0" smtClean="0"/>
            </a:br>
            <a:r>
              <a:rPr lang="ru-RU" dirty="0" smtClean="0"/>
              <a:t>все слова заглавными буквами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42280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и с подписям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35853" y="5850759"/>
            <a:ext cx="3645772" cy="5515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4"/>
          </p:nvPr>
        </p:nvSpPr>
        <p:spPr>
          <a:xfrm>
            <a:off x="4150229" y="5847630"/>
            <a:ext cx="3645772" cy="5515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/>
          </p:nvPr>
        </p:nvSpPr>
        <p:spPr>
          <a:xfrm>
            <a:off x="8127028" y="5857137"/>
            <a:ext cx="3645772" cy="5515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6"/>
          </p:nvPr>
        </p:nvSpPr>
        <p:spPr>
          <a:xfrm>
            <a:off x="238483" y="4104262"/>
            <a:ext cx="3645772" cy="5515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/>
          </p:nvPr>
        </p:nvSpPr>
        <p:spPr>
          <a:xfrm>
            <a:off x="4152859" y="4101133"/>
            <a:ext cx="3645772" cy="5515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8"/>
          </p:nvPr>
        </p:nvSpPr>
        <p:spPr>
          <a:xfrm>
            <a:off x="8129658" y="4110640"/>
            <a:ext cx="3645772" cy="5515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/>
          </p:nvPr>
        </p:nvSpPr>
        <p:spPr>
          <a:xfrm>
            <a:off x="235253" y="2332521"/>
            <a:ext cx="3645772" cy="5515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/>
          </p:nvPr>
        </p:nvSpPr>
        <p:spPr>
          <a:xfrm>
            <a:off x="4149629" y="2329392"/>
            <a:ext cx="3645772" cy="5515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/>
          </p:nvPr>
        </p:nvSpPr>
        <p:spPr>
          <a:xfrm>
            <a:off x="8126428" y="2338899"/>
            <a:ext cx="3645772" cy="5515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22"/>
          </p:nvPr>
        </p:nvSpPr>
        <p:spPr>
          <a:xfrm>
            <a:off x="345615" y="1166424"/>
            <a:ext cx="3534212" cy="1163638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17"/>
          <p:cNvSpPr>
            <a:spLocks noGrp="1"/>
          </p:cNvSpPr>
          <p:nvPr>
            <p:ph type="pic" sz="quarter" idx="23"/>
          </p:nvPr>
        </p:nvSpPr>
        <p:spPr>
          <a:xfrm>
            <a:off x="4296936" y="1165754"/>
            <a:ext cx="3534212" cy="1163638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17"/>
          <p:cNvSpPr>
            <a:spLocks noGrp="1"/>
          </p:cNvSpPr>
          <p:nvPr>
            <p:ph type="pic" sz="quarter" idx="24"/>
          </p:nvPr>
        </p:nvSpPr>
        <p:spPr>
          <a:xfrm>
            <a:off x="8216914" y="1165754"/>
            <a:ext cx="3534212" cy="1163638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17"/>
          <p:cNvSpPr>
            <a:spLocks noGrp="1"/>
          </p:cNvSpPr>
          <p:nvPr>
            <p:ph type="pic" sz="quarter" idx="25"/>
          </p:nvPr>
        </p:nvSpPr>
        <p:spPr>
          <a:xfrm>
            <a:off x="338003" y="2896023"/>
            <a:ext cx="3534212" cy="1163638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Рисунок 17"/>
          <p:cNvSpPr>
            <a:spLocks noGrp="1"/>
          </p:cNvSpPr>
          <p:nvPr>
            <p:ph type="pic" sz="quarter" idx="26"/>
          </p:nvPr>
        </p:nvSpPr>
        <p:spPr>
          <a:xfrm>
            <a:off x="4289324" y="2895353"/>
            <a:ext cx="3534212" cy="1163638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17"/>
          <p:cNvSpPr>
            <a:spLocks noGrp="1"/>
          </p:cNvSpPr>
          <p:nvPr>
            <p:ph type="pic" sz="quarter" idx="27"/>
          </p:nvPr>
        </p:nvSpPr>
        <p:spPr>
          <a:xfrm>
            <a:off x="8209302" y="2914403"/>
            <a:ext cx="3534212" cy="1163638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17"/>
          <p:cNvSpPr>
            <a:spLocks noGrp="1"/>
          </p:cNvSpPr>
          <p:nvPr>
            <p:ph type="pic" sz="quarter" idx="28"/>
          </p:nvPr>
        </p:nvSpPr>
        <p:spPr>
          <a:xfrm>
            <a:off x="350539" y="4680168"/>
            <a:ext cx="3534212" cy="1163638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17"/>
          <p:cNvSpPr>
            <a:spLocks noGrp="1"/>
          </p:cNvSpPr>
          <p:nvPr>
            <p:ph type="pic" sz="quarter" idx="29"/>
          </p:nvPr>
        </p:nvSpPr>
        <p:spPr>
          <a:xfrm>
            <a:off x="4301860" y="4679498"/>
            <a:ext cx="3534212" cy="1163638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17"/>
          <p:cNvSpPr>
            <a:spLocks noGrp="1"/>
          </p:cNvSpPr>
          <p:nvPr>
            <p:ph type="pic" sz="quarter" idx="30"/>
          </p:nvPr>
        </p:nvSpPr>
        <p:spPr>
          <a:xfrm>
            <a:off x="8221838" y="4679498"/>
            <a:ext cx="3534212" cy="11636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70794" y="215415"/>
            <a:ext cx="8934186" cy="1005498"/>
          </a:xfrm>
        </p:spPr>
        <p:txBody>
          <a:bodyPr/>
          <a:lstStyle/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309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949651" y="6285053"/>
            <a:ext cx="1242349" cy="572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8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Название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0891777" y="6290840"/>
            <a:ext cx="1288648" cy="555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75" y="575900"/>
            <a:ext cx="10165826" cy="64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76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Название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0891777" y="6290840"/>
            <a:ext cx="1288648" cy="555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87" y="158679"/>
            <a:ext cx="12600713" cy="79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3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9466580" y="5516880"/>
            <a:ext cx="2725420" cy="1341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0"/>
            <a:ext cx="12204700" cy="3429000"/>
          </a:xfrm>
          <a:prstGeom prst="rect">
            <a:avLst/>
          </a:prstGeom>
          <a:solidFill>
            <a:srgbClr val="2A39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60" y="4297968"/>
            <a:ext cx="9871179" cy="2241077"/>
          </a:xfrm>
          <a:prstGeom prst="rect">
            <a:avLst/>
          </a:prstGeom>
        </p:spPr>
      </p:pic>
      <p:sp>
        <p:nvSpPr>
          <p:cNvPr id="20" name="Прямоугольник 19"/>
          <p:cNvSpPr/>
          <p:nvPr userDrawn="1"/>
        </p:nvSpPr>
        <p:spPr>
          <a:xfrm>
            <a:off x="7115754" y="1869033"/>
            <a:ext cx="47016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800" b="0" dirty="0">
                <a:solidFill>
                  <a:schemeClr val="bg1"/>
                </a:solidFill>
                <a:latin typeface="Stem Light" panose="020B0503020203020204" pitchFamily="34" charset="-52"/>
                <a:cs typeface="Stem Light" panose="020B0503020203020204" pitchFamily="34" charset="-52"/>
              </a:rPr>
              <a:t>Националь</a:t>
            </a:r>
            <a:r>
              <a:rPr lang="en-US" sz="2800" b="0" dirty="0" err="1">
                <a:solidFill>
                  <a:schemeClr val="bg1"/>
                </a:solidFill>
                <a:latin typeface="Stem Light" panose="020B0503020203020204" pitchFamily="34" charset="-52"/>
                <a:cs typeface="Stem Light" panose="020B0503020203020204" pitchFamily="34" charset="-52"/>
              </a:rPr>
              <a:t>ная</a:t>
            </a:r>
            <a:r>
              <a:rPr lang="ru-RU" sz="2800" b="0" dirty="0">
                <a:solidFill>
                  <a:schemeClr val="bg1"/>
                </a:solidFill>
                <a:latin typeface="Stem Light" panose="020B0503020203020204" pitchFamily="34" charset="-52"/>
                <a:cs typeface="Stem Light" panose="020B0503020203020204" pitchFamily="34" charset="-52"/>
              </a:rPr>
              <a:t> </a:t>
            </a:r>
            <a:br>
              <a:rPr lang="ru-RU" sz="2800" b="0" dirty="0">
                <a:solidFill>
                  <a:schemeClr val="bg1"/>
                </a:solidFill>
                <a:latin typeface="Stem Light" panose="020B0503020203020204" pitchFamily="34" charset="-52"/>
                <a:cs typeface="Stem Light" panose="020B0503020203020204" pitchFamily="34" charset="-52"/>
              </a:rPr>
            </a:br>
            <a:r>
              <a:rPr lang="ru-RU" sz="2800" b="0" dirty="0" err="1">
                <a:solidFill>
                  <a:schemeClr val="bg1"/>
                </a:solidFill>
                <a:latin typeface="Stem Light" panose="020B0503020203020204" pitchFamily="34" charset="-52"/>
                <a:cs typeface="Stem Light" panose="020B0503020203020204" pitchFamily="34" charset="-52"/>
              </a:rPr>
              <a:t>Технологическ</a:t>
            </a:r>
            <a:r>
              <a:rPr lang="en-US" sz="2800" b="0" dirty="0" err="1">
                <a:solidFill>
                  <a:schemeClr val="bg1"/>
                </a:solidFill>
                <a:latin typeface="Stem Light" panose="020B0503020203020204" pitchFamily="34" charset="-52"/>
                <a:cs typeface="Stem Light" panose="020B0503020203020204" pitchFamily="34" charset="-52"/>
              </a:rPr>
              <a:t>ая</a:t>
            </a:r>
            <a:r>
              <a:rPr lang="ru-RU" sz="2800" b="0" dirty="0">
                <a:solidFill>
                  <a:schemeClr val="bg1"/>
                </a:solidFill>
                <a:latin typeface="Stem Light" panose="020B0503020203020204" pitchFamily="34" charset="-52"/>
                <a:cs typeface="Stem Light" panose="020B0503020203020204" pitchFamily="34" charset="-52"/>
              </a:rPr>
              <a:t/>
            </a:r>
            <a:br>
              <a:rPr lang="ru-RU" sz="2800" b="0" dirty="0">
                <a:solidFill>
                  <a:schemeClr val="bg1"/>
                </a:solidFill>
                <a:latin typeface="Stem Light" panose="020B0503020203020204" pitchFamily="34" charset="-52"/>
                <a:cs typeface="Stem Light" panose="020B0503020203020204" pitchFamily="34" charset="-52"/>
              </a:rPr>
            </a:br>
            <a:r>
              <a:rPr lang="ru-RU" sz="2800" b="0" dirty="0">
                <a:solidFill>
                  <a:schemeClr val="bg1"/>
                </a:solidFill>
                <a:latin typeface="Stem Light" panose="020B0503020203020204" pitchFamily="34" charset="-52"/>
                <a:cs typeface="Stem Light" panose="020B0503020203020204" pitchFamily="34" charset="-52"/>
              </a:rPr>
              <a:t>Инициатив</a:t>
            </a:r>
            <a:r>
              <a:rPr lang="en-US" sz="2800" b="0" dirty="0">
                <a:solidFill>
                  <a:schemeClr val="bg1"/>
                </a:solidFill>
                <a:latin typeface="Stem Light" panose="020B0503020203020204" pitchFamily="34" charset="-52"/>
                <a:cs typeface="Stem Light" panose="020B0503020203020204" pitchFamily="34" charset="-52"/>
              </a:rPr>
              <a:t>а</a:t>
            </a:r>
            <a:endParaRPr lang="ru-RU" sz="2800" b="0" dirty="0">
              <a:solidFill>
                <a:schemeClr val="bg1"/>
              </a:solidFill>
              <a:latin typeface="Stem Light" panose="020B0503020203020204" pitchFamily="34" charset="-52"/>
              <a:cs typeface="Stem Light" panose="020B0503020203020204" pitchFamily="34" charset="-52"/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18160" y="453543"/>
            <a:ext cx="4701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4000" b="1" baseline="0" dirty="0" smtClean="0">
                <a:solidFill>
                  <a:srgbClr val="35BFCC"/>
                </a:solidFill>
                <a:latin typeface="Stem Light" panose="020B0503020203020204" pitchFamily="34" charset="-52"/>
                <a:cs typeface="Stem Light" panose="020B0503020203020204" pitchFamily="34" charset="-52"/>
              </a:rPr>
              <a:t>ГЛОБАЛЬНОЕ</a:t>
            </a:r>
            <a:endParaRPr lang="ru-RU" sz="4000" b="1" dirty="0">
              <a:solidFill>
                <a:srgbClr val="35BFCC"/>
              </a:solidFill>
              <a:latin typeface="Stem Light" panose="020B0503020203020204" pitchFamily="34" charset="-52"/>
              <a:cs typeface="Stem Light" panose="020B0503020203020204" pitchFamily="34" charset="-52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048000" y="1120781"/>
            <a:ext cx="4701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4000" b="1" baseline="0" dirty="0" smtClean="0">
                <a:solidFill>
                  <a:srgbClr val="35BFCC"/>
                </a:solidFill>
                <a:latin typeface="Stem Light" panose="020B0503020203020204" pitchFamily="34" charset="-52"/>
                <a:cs typeface="Stem Light" panose="020B0503020203020204" pitchFamily="34" charset="-52"/>
              </a:rPr>
              <a:t>ОБНОВЛЕНИЕ</a:t>
            </a:r>
            <a:endParaRPr lang="ru-RU" sz="4000" b="1" dirty="0">
              <a:solidFill>
                <a:srgbClr val="35BFCC"/>
              </a:solidFill>
              <a:latin typeface="Stem Light" panose="020B0503020203020204" pitchFamily="34" charset="-52"/>
              <a:cs typeface="Stem Light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4804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презентации со спикером">
    <p:bg>
      <p:bgPr>
        <a:solidFill>
          <a:srgbClr val="C2C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350" y="2419851"/>
            <a:ext cx="8164635" cy="1631887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3200" b="1" baseline="0">
                <a:solidFill>
                  <a:srgbClr val="243746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en-US" dirty="0" smtClean="0"/>
          </a:p>
          <a:p>
            <a:pPr lvl="0"/>
            <a:r>
              <a:rPr lang="en-US" dirty="0" smtClean="0"/>
              <a:t>Stem Bold 30</a:t>
            </a:r>
            <a:br>
              <a:rPr lang="en-US" dirty="0" smtClean="0"/>
            </a:br>
            <a:r>
              <a:rPr lang="ru-RU" dirty="0" smtClean="0"/>
              <a:t>все слова заглавными буквами</a:t>
            </a:r>
            <a:endParaRPr lang="en-US" dirty="0" smtClean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19809" y="4321188"/>
            <a:ext cx="8150175" cy="47263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None/>
              <a:tabLst/>
              <a:defRPr sz="2400" b="1" baseline="0">
                <a:solidFill>
                  <a:srgbClr val="0596A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None/>
              <a:tabLst/>
              <a:defRPr/>
            </a:pPr>
            <a:r>
              <a:rPr lang="ru-RU" dirty="0" smtClean="0"/>
              <a:t>СПИКЕР</a:t>
            </a:r>
            <a:r>
              <a:rPr lang="en-US" dirty="0" smtClean="0"/>
              <a:t>  Tahoma Bold 24   </a:t>
            </a:r>
            <a:r>
              <a:rPr lang="ru-RU" dirty="0" smtClean="0"/>
              <a:t>заглавные буквы</a:t>
            </a:r>
          </a:p>
        </p:txBody>
      </p:sp>
      <p:sp>
        <p:nvSpPr>
          <p:cNvPr id="16" name="Текст 1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9480" y="4980435"/>
            <a:ext cx="8140504" cy="14314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None/>
              <a:tabLst/>
              <a:defRPr sz="2400" baseline="0">
                <a:solidFill>
                  <a:srgbClr val="0596A5"/>
                </a:solidFill>
              </a:defRPr>
            </a:lvl1pPr>
          </a:lstStyle>
          <a:p>
            <a:pPr lvl="0"/>
            <a:r>
              <a:rPr lang="ru-RU" dirty="0" smtClean="0"/>
              <a:t>Должность / название компании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96A5"/>
              </a:buClr>
              <a:buSzPct val="120000"/>
              <a:buFontTx/>
              <a:buNone/>
              <a:tabLst/>
              <a:defRPr/>
            </a:pPr>
            <a:r>
              <a:rPr lang="en-US" dirty="0" smtClean="0"/>
              <a:t>Tahoma 24</a:t>
            </a:r>
            <a:endParaRPr lang="ru-RU" dirty="0" smtClean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3" r="61814" b="38939"/>
          <a:stretch/>
        </p:blipFill>
        <p:spPr>
          <a:xfrm>
            <a:off x="7113709" y="-25400"/>
            <a:ext cx="5090991" cy="5346700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10625559" y="6192456"/>
            <a:ext cx="1566441" cy="665544"/>
          </a:xfrm>
          <a:prstGeom prst="rect">
            <a:avLst/>
          </a:prstGeom>
          <a:solidFill>
            <a:srgbClr val="C2C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3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ние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814" y="2488520"/>
            <a:ext cx="8446943" cy="1652586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000" baseline="0">
                <a:solidFill>
                  <a:srgbClr val="243746"/>
                </a:solidFill>
              </a:defRPr>
            </a:lvl1pPr>
          </a:lstStyle>
          <a:p>
            <a:r>
              <a:rPr lang="ru-RU" dirty="0" smtClean="0"/>
              <a:t>НАЗВАНИЕ НОВОГО РАЗДЕЛА</a:t>
            </a:r>
            <a:br>
              <a:rPr lang="ru-RU" dirty="0" smtClean="0"/>
            </a:br>
            <a:r>
              <a:rPr lang="en-US" dirty="0" smtClean="0"/>
              <a:t>Stem Bold 30</a:t>
            </a:r>
            <a:br>
              <a:rPr lang="en-US" dirty="0" smtClean="0"/>
            </a:br>
            <a:r>
              <a:rPr lang="ru-RU" dirty="0" smtClean="0"/>
              <a:t>все слова заглавными буквами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30386" y="4435928"/>
            <a:ext cx="8437371" cy="1964872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0596A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</a:p>
          <a:p>
            <a:pPr lvl="0"/>
            <a:r>
              <a:rPr lang="en-US" dirty="0" smtClean="0"/>
              <a:t>Tahoma 24</a:t>
            </a:r>
            <a:endParaRPr lang="ru-RU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3" r="61814" b="38939"/>
          <a:stretch/>
        </p:blipFill>
        <p:spPr>
          <a:xfrm>
            <a:off x="7113709" y="-25400"/>
            <a:ext cx="5090991" cy="5346700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10891777" y="6290840"/>
            <a:ext cx="1288648" cy="555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51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>
          <a:xfrm>
            <a:off x="230778" y="1771656"/>
            <a:ext cx="11554461" cy="486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 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</a:t>
            </a:r>
            <a:r>
              <a:rPr lang="ru-RU" dirty="0" smtClean="0"/>
              <a:t>18</a:t>
            </a:r>
          </a:p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 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</a:t>
            </a:r>
            <a:r>
              <a:rPr lang="ru-RU" dirty="0" smtClean="0"/>
              <a:t>18</a:t>
            </a:r>
          </a:p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 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</a:t>
            </a:r>
            <a:r>
              <a:rPr lang="ru-RU" dirty="0" smtClean="0"/>
              <a:t>18</a:t>
            </a:r>
          </a:p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 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</a:t>
            </a:r>
            <a:r>
              <a:rPr lang="ru-RU" dirty="0" smtClean="0"/>
              <a:t>18</a:t>
            </a:r>
          </a:p>
          <a:p>
            <a:pPr lvl="2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8115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и заголовок в 1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idx="1" hasCustomPrompt="1"/>
          </p:nvPr>
        </p:nvSpPr>
        <p:spPr>
          <a:xfrm>
            <a:off x="230778" y="1771656"/>
            <a:ext cx="11554461" cy="486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243746"/>
              </a:buClr>
              <a:buSzPct val="70000"/>
              <a:buFont typeface="+mj-lt"/>
              <a:buAutoNum type="arabicPeriod"/>
              <a:defRPr/>
            </a:lvl1pPr>
          </a:lstStyle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</p:txBody>
      </p:sp>
    </p:spTree>
    <p:extLst>
      <p:ext uri="{BB962C8B-B14F-4D97-AF65-F5344CB8AC3E}">
        <p14:creationId xmlns:p14="http://schemas.microsoft.com/office/powerpoint/2010/main" val="86053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 2 СТРОКИ </a:t>
            </a:r>
            <a:br>
              <a:rPr lang="ru-RU" dirty="0" smtClean="0"/>
            </a:br>
            <a:r>
              <a:rPr lang="en-US" dirty="0" smtClean="0"/>
              <a:t>STEM Bold 30</a:t>
            </a:r>
            <a:r>
              <a:rPr lang="ru-RU" dirty="0" smtClean="0"/>
              <a:t>, все слова заглавными буквами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230778" y="1771656"/>
            <a:ext cx="11554461" cy="486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 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</a:t>
            </a:r>
            <a:r>
              <a:rPr lang="ru-RU" dirty="0" smtClean="0"/>
              <a:t>18</a:t>
            </a:r>
          </a:p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 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</a:t>
            </a:r>
            <a:r>
              <a:rPr lang="ru-RU" dirty="0" smtClean="0"/>
              <a:t>18</a:t>
            </a:r>
          </a:p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 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</a:t>
            </a:r>
            <a:r>
              <a:rPr lang="ru-RU" dirty="0" smtClean="0"/>
              <a:t>18</a:t>
            </a:r>
          </a:p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 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</a:t>
            </a:r>
            <a:r>
              <a:rPr lang="ru-RU" dirty="0" smtClean="0"/>
              <a:t>18</a:t>
            </a:r>
          </a:p>
          <a:p>
            <a:pPr lvl="2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5978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 </a:t>
            </a:r>
            <a:r>
              <a:rPr lang="en-US" dirty="0" smtClean="0"/>
              <a:t>STEM Bold 30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230777" y="1162734"/>
            <a:ext cx="11554461" cy="461962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Подзаголовок, не более 1 строки, </a:t>
            </a:r>
            <a:r>
              <a:rPr lang="en-US" dirty="0" smtClean="0"/>
              <a:t>Tahoma Bold 24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230778" y="1771656"/>
            <a:ext cx="11554461" cy="486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 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</a:t>
            </a:r>
            <a:r>
              <a:rPr lang="ru-RU" dirty="0" smtClean="0"/>
              <a:t>18</a:t>
            </a:r>
          </a:p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 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</a:t>
            </a:r>
            <a:r>
              <a:rPr lang="ru-RU" dirty="0" smtClean="0"/>
              <a:t>18</a:t>
            </a:r>
          </a:p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 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</a:t>
            </a:r>
            <a:r>
              <a:rPr lang="ru-RU" dirty="0" smtClean="0"/>
              <a:t>18</a:t>
            </a:r>
          </a:p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 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</a:t>
            </a:r>
            <a:r>
              <a:rPr lang="ru-RU" dirty="0" smtClean="0"/>
              <a:t>18</a:t>
            </a:r>
          </a:p>
          <a:p>
            <a:pPr lvl="2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2100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4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 userDrawn="1"/>
        </p:nvSpPr>
        <p:spPr>
          <a:xfrm>
            <a:off x="11124854" y="6415499"/>
            <a:ext cx="1067146" cy="349532"/>
          </a:xfrm>
          <a:prstGeom prst="rect">
            <a:avLst/>
          </a:prstGeom>
          <a:solidFill>
            <a:srgbClr val="059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0778" y="1771656"/>
            <a:ext cx="11554461" cy="486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 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</a:t>
            </a:r>
            <a:r>
              <a:rPr lang="ru-RU" dirty="0" smtClean="0"/>
              <a:t>18</a:t>
            </a:r>
          </a:p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 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</a:t>
            </a:r>
            <a:r>
              <a:rPr lang="ru-RU" dirty="0" smtClean="0"/>
              <a:t>18</a:t>
            </a:r>
          </a:p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 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</a:t>
            </a:r>
            <a:r>
              <a:rPr lang="ru-RU" dirty="0" smtClean="0"/>
              <a:t>18</a:t>
            </a:r>
          </a:p>
          <a:p>
            <a:pPr lvl="0"/>
            <a:r>
              <a:rPr lang="ru-RU" dirty="0" smtClean="0"/>
              <a:t>Текст </a:t>
            </a:r>
            <a:r>
              <a:rPr lang="en-US" dirty="0" smtClean="0"/>
              <a:t>Tahoma 24</a:t>
            </a:r>
          </a:p>
          <a:p>
            <a:pPr lvl="1"/>
            <a:r>
              <a:rPr lang="ru-RU" dirty="0" smtClean="0"/>
              <a:t>Текст </a:t>
            </a:r>
            <a:r>
              <a:rPr lang="en-US" dirty="0" smtClean="0"/>
              <a:t>Tahoma 20 </a:t>
            </a:r>
          </a:p>
          <a:p>
            <a:pPr lvl="2"/>
            <a:r>
              <a:rPr lang="ru-RU" dirty="0" smtClean="0"/>
              <a:t>Текст </a:t>
            </a:r>
            <a:r>
              <a:rPr lang="en-US" dirty="0" smtClean="0"/>
              <a:t>Tahoma </a:t>
            </a:r>
            <a:r>
              <a:rPr lang="ru-RU" dirty="0" smtClean="0"/>
              <a:t>18</a:t>
            </a:r>
          </a:p>
          <a:p>
            <a:pPr lvl="2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794" y="215415"/>
            <a:ext cx="8934186" cy="100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17101"/>
            <a:ext cx="2851414" cy="1723743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124854" y="6411913"/>
            <a:ext cx="685800" cy="3495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35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94" r:id="rId3"/>
    <p:sldLayoutId id="2147483666" r:id="rId4"/>
    <p:sldLayoutId id="2147483651" r:id="rId5"/>
    <p:sldLayoutId id="2147483673" r:id="rId6"/>
    <p:sldLayoutId id="2147483697" r:id="rId7"/>
    <p:sldLayoutId id="2147483674" r:id="rId8"/>
    <p:sldLayoutId id="2147483668" r:id="rId9"/>
    <p:sldLayoutId id="2147483652" r:id="rId10"/>
    <p:sldLayoutId id="2147483675" r:id="rId11"/>
    <p:sldLayoutId id="2147483676" r:id="rId12"/>
    <p:sldLayoutId id="2147483681" r:id="rId13"/>
    <p:sldLayoutId id="2147483682" r:id="rId14"/>
    <p:sldLayoutId id="2147483683" r:id="rId15"/>
    <p:sldLayoutId id="2147483679" r:id="rId16"/>
    <p:sldLayoutId id="2147483685" r:id="rId17"/>
    <p:sldLayoutId id="2147483686" r:id="rId18"/>
    <p:sldLayoutId id="2147483677" r:id="rId19"/>
    <p:sldLayoutId id="2147483678" r:id="rId20"/>
    <p:sldLayoutId id="2147483687" r:id="rId21"/>
    <p:sldLayoutId id="2147483688" r:id="rId22"/>
    <p:sldLayoutId id="2147483689" r:id="rId23"/>
    <p:sldLayoutId id="2147483691" r:id="rId24"/>
    <p:sldLayoutId id="2147483698" r:id="rId25"/>
    <p:sldLayoutId id="2147483690" r:id="rId26"/>
    <p:sldLayoutId id="2147483692" r:id="rId27"/>
    <p:sldLayoutId id="2147483693" r:id="rId28"/>
    <p:sldLayoutId id="2147483696" r:id="rId29"/>
    <p:sldLayoutId id="2147483664" r:id="rId30"/>
    <p:sldLayoutId id="2147483655" r:id="rId31"/>
    <p:sldLayoutId id="2147483699" r:id="rId32"/>
    <p:sldLayoutId id="2147483700" r:id="rId33"/>
    <p:sldLayoutId id="2147483695" r:id="rId34"/>
  </p:sldLayoutIdLst>
  <p:hf hdr="0" ftr="0" dt="0"/>
  <p:txStyles>
    <p:titleStyle>
      <a:lvl1pPr algn="r" defTabSz="914400" rtl="0" eaLnBrk="1" latinLnBrk="0" hangingPunct="1">
        <a:lnSpc>
          <a:spcPct val="100000"/>
        </a:lnSpc>
        <a:spcBef>
          <a:spcPct val="0"/>
        </a:spcBef>
        <a:buNone/>
        <a:defRPr sz="3000" b="1" kern="1200" baseline="0">
          <a:solidFill>
            <a:srgbClr val="243746"/>
          </a:solidFill>
          <a:latin typeface="Stem Bold" panose="020B0703020203020204" pitchFamily="34" charset="-52"/>
          <a:ea typeface="Stem Bold" panose="020B0703020203020204" pitchFamily="34" charset="-52"/>
          <a:cs typeface="Tahoma" panose="020B0604030504040204" pitchFamily="34" charset="0"/>
        </a:defRPr>
      </a:lvl1pPr>
    </p:titleStyle>
    <p:bodyStyle>
      <a:lvl1pPr marL="625475" indent="-625475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rgbClr val="0596A5"/>
        </a:buClr>
        <a:buSzPct val="120000"/>
        <a:buFontTx/>
        <a:buBlip>
          <a:blip r:embed="rId37"/>
        </a:buBlip>
        <a:defRPr sz="2400" kern="1200" baseline="0">
          <a:solidFill>
            <a:srgbClr val="24374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79488" marR="0" indent="-522288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>
          <a:srgbClr val="0596A5"/>
        </a:buClr>
        <a:buSzPct val="100000"/>
        <a:buFontTx/>
        <a:buBlip>
          <a:blip r:embed="rId38"/>
        </a:buBlip>
        <a:tabLst/>
        <a:defRPr sz="2000" kern="1200">
          <a:solidFill>
            <a:srgbClr val="24374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19238" indent="-604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rgbClr val="0596A5"/>
        </a:buClr>
        <a:buSzPct val="50000"/>
        <a:buFontTx/>
        <a:buBlip>
          <a:blip r:embed="rId39"/>
        </a:buBlip>
        <a:defRPr sz="1800" kern="1200">
          <a:solidFill>
            <a:srgbClr val="24374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2">
              <a:lumMod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35" y="409575"/>
            <a:ext cx="255031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71475" y="2020187"/>
            <a:ext cx="11475691" cy="28041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baseline="0">
                <a:solidFill>
                  <a:srgbClr val="243746"/>
                </a:solidFill>
                <a:latin typeface="Stem Bold" panose="020B0703020203020204" pitchFamily="34" charset="-52"/>
                <a:ea typeface="Stem Bold" panose="020B0703020203020204" pitchFamily="34" charset="-52"/>
                <a:cs typeface="Tahoma" panose="020B0604030504040204" pitchFamily="34" charset="0"/>
              </a:defRPr>
            </a:lvl1pPr>
          </a:lstStyle>
          <a:p>
            <a:pPr marL="625475" indent="-625475" algn="l">
              <a:lnSpc>
                <a:spcPct val="120000"/>
              </a:lnSpc>
              <a:spcBef>
                <a:spcPts val="0"/>
              </a:spcBef>
              <a:buClr>
                <a:srgbClr val="0596A5"/>
              </a:buClr>
              <a:buSzPct val="120000"/>
              <a:buBlip>
                <a:blip r:embed="rId3"/>
              </a:buBlip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Название проекта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«…»</a:t>
            </a:r>
          </a:p>
          <a:p>
            <a:pPr marL="625475" indent="-625475" algn="l">
              <a:lnSpc>
                <a:spcPct val="120000"/>
              </a:lnSpc>
              <a:spcBef>
                <a:spcPts val="0"/>
              </a:spcBef>
              <a:buClr>
                <a:srgbClr val="0596A5"/>
              </a:buClr>
              <a:buSzPct val="120000"/>
              <a:buBlip>
                <a:blip r:embed="rId3"/>
              </a:buBlip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Номинация: </a:t>
            </a:r>
            <a:r>
              <a:rPr lang="ru-RU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Общественный </a:t>
            </a:r>
            <a:r>
              <a:rPr lang="ru-RU" sz="18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транспорт</a:t>
            </a:r>
            <a:r>
              <a:rPr lang="en-US" sz="18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/</a:t>
            </a:r>
            <a:r>
              <a:rPr lang="ru-RU" sz="18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Производственные помещения</a:t>
            </a:r>
            <a:r>
              <a:rPr lang="en-US" sz="18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/</a:t>
            </a:r>
            <a:r>
              <a:rPr lang="ru-RU" sz="18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Концертные </a:t>
            </a:r>
            <a:r>
              <a:rPr lang="ru-RU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залы </a:t>
            </a:r>
            <a:r>
              <a:rPr lang="ru-RU" sz="1800" b="0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(оставить нужное).</a:t>
            </a:r>
          </a:p>
          <a:p>
            <a:pPr marL="625475" indent="-625475" algn="l">
              <a:lnSpc>
                <a:spcPct val="120000"/>
              </a:lnSpc>
              <a:spcBef>
                <a:spcPts val="0"/>
              </a:spcBef>
              <a:buClr>
                <a:srgbClr val="0596A5"/>
              </a:buClr>
              <a:buSzPct val="120000"/>
              <a:buBlip>
                <a:blip r:embed="rId3"/>
              </a:buBlip>
            </a:pPr>
            <a:r>
              <a:rPr lang="ru-RU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Тип объекта: </a:t>
            </a:r>
            <a:r>
              <a:rPr lang="ru-RU" sz="1800" b="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Автобусы</a:t>
            </a:r>
            <a:r>
              <a:rPr lang="en-US" sz="1800" b="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/</a:t>
            </a:r>
            <a:r>
              <a:rPr lang="ru-RU" sz="1800" b="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800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маршрутные </a:t>
            </a:r>
            <a:r>
              <a:rPr lang="ru-RU" sz="1800" b="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такси</a:t>
            </a:r>
            <a:r>
              <a:rPr lang="en-US" sz="1800" b="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/</a:t>
            </a:r>
            <a:r>
              <a:rPr lang="ru-RU" sz="1800" b="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метро</a:t>
            </a:r>
            <a:r>
              <a:rPr lang="en-US" sz="1800" b="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; </a:t>
            </a:r>
            <a:r>
              <a:rPr lang="ru-RU" sz="1800" b="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производства</a:t>
            </a:r>
            <a:r>
              <a:rPr lang="en-US" sz="1800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/</a:t>
            </a:r>
            <a:r>
              <a:rPr lang="ru-RU" sz="1800" b="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800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складские </a:t>
            </a:r>
            <a:r>
              <a:rPr lang="ru-RU" sz="1800" b="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помещения</a:t>
            </a:r>
            <a:r>
              <a:rPr lang="en-US" sz="1800" b="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/</a:t>
            </a:r>
            <a:r>
              <a:rPr lang="ru-RU" sz="1800" b="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заводы</a:t>
            </a:r>
            <a:r>
              <a:rPr lang="en-US" sz="1800" b="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; </a:t>
            </a:r>
            <a:r>
              <a:rPr lang="ru-RU" sz="1800" b="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театры</a:t>
            </a:r>
            <a:r>
              <a:rPr lang="en-US" sz="1800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/</a:t>
            </a:r>
            <a:r>
              <a:rPr lang="ru-RU" sz="1800" b="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кинотеатры</a:t>
            </a:r>
            <a:r>
              <a:rPr lang="en-US" sz="1800" b="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/ </a:t>
            </a:r>
            <a:r>
              <a:rPr lang="ru-RU" sz="1800" b="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концертные залы</a:t>
            </a:r>
            <a:r>
              <a:rPr lang="en-US" sz="1800" b="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/ </a:t>
            </a:r>
            <a:r>
              <a:rPr lang="ru-RU" sz="1800" b="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стадионы (</a:t>
            </a:r>
            <a:r>
              <a:rPr lang="ru-RU" sz="1800" b="0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оставить основной объект, или указать </a:t>
            </a:r>
            <a:r>
              <a:rPr lang="ru-RU" sz="1800" b="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другое на усмотрение </a:t>
            </a:r>
            <a:r>
              <a:rPr lang="ru-RU" sz="1800" b="0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участника)</a:t>
            </a:r>
            <a:r>
              <a:rPr lang="ru-RU" sz="1800" b="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.</a:t>
            </a:r>
          </a:p>
          <a:p>
            <a:pPr marL="625475" indent="-625475" algn="l">
              <a:lnSpc>
                <a:spcPct val="120000"/>
              </a:lnSpc>
              <a:spcBef>
                <a:spcPts val="0"/>
              </a:spcBef>
              <a:buClr>
                <a:srgbClr val="0596A5"/>
              </a:buClr>
              <a:buSzPct val="120000"/>
              <a:buBlip>
                <a:blip r:embed="rId3"/>
              </a:buBlip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ФИО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участника: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</a:p>
          <a:p>
            <a:pPr marL="625475" indent="-625475" algn="l">
              <a:lnSpc>
                <a:spcPct val="120000"/>
              </a:lnSpc>
              <a:spcBef>
                <a:spcPts val="0"/>
              </a:spcBef>
              <a:buClr>
                <a:srgbClr val="0596A5"/>
              </a:buClr>
              <a:buSzPct val="120000"/>
              <a:buBlip>
                <a:blip r:embed="rId3"/>
              </a:buBlip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Организация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(опционально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):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endParaRPr lang="ru-RU" sz="1800" b="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625475" indent="-625475" algn="l">
              <a:lnSpc>
                <a:spcPct val="120000"/>
              </a:lnSpc>
              <a:spcBef>
                <a:spcPts val="0"/>
              </a:spcBef>
              <a:buClr>
                <a:srgbClr val="0596A5"/>
              </a:buClr>
              <a:buSzPct val="120000"/>
              <a:buBlip>
                <a:blip r:embed="rId3"/>
              </a:buBlip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Регион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 населенный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пункт: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endParaRPr lang="ru-RU" sz="1800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5" name="Заголовок 3"/>
          <p:cNvSpPr>
            <a:spLocks noGrp="1"/>
          </p:cNvSpPr>
          <p:nvPr>
            <p:ph type="title"/>
          </p:nvPr>
        </p:nvSpPr>
        <p:spPr>
          <a:xfrm>
            <a:off x="334963" y="1499506"/>
            <a:ext cx="7549197" cy="217534"/>
          </a:xfrm>
        </p:spPr>
        <p:txBody>
          <a:bodyPr/>
          <a:lstStyle/>
          <a:p>
            <a:pPr algn="l"/>
            <a:r>
              <a:rPr lang="ru-RU" b="0" dirty="0" smtClean="0">
                <a:latin typeface="Tahoma" panose="020B0604030504040204" pitchFamily="34" charset="0"/>
                <a:ea typeface="Tahoma" panose="020B0604030504040204" pitchFamily="34" charset="0"/>
              </a:rPr>
              <a:t>Общая информация</a:t>
            </a:r>
            <a:endParaRPr lang="ru-RU" b="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5" y="5109063"/>
            <a:ext cx="11473195" cy="1200329"/>
          </a:xfrm>
          <a:prstGeom prst="rect">
            <a:avLst/>
          </a:prstGeom>
          <a:noFill/>
          <a:ln w="38100">
            <a:solidFill>
              <a:srgbClr val="35BFCC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Данный шаблон презентации не является обязательным, однако предполагает </a:t>
            </a:r>
            <a:r>
              <a:rPr lang="ru-RU" dirty="0" smtClean="0"/>
              <a:t>описание всех </a:t>
            </a:r>
            <a:r>
              <a:rPr lang="ru-RU" dirty="0" smtClean="0"/>
              <a:t>оцениваемых в рамках конкурса параметров предлагаемого решения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При подготовке описания вашего решения убедитесь, что </a:t>
            </a:r>
            <a:r>
              <a:rPr lang="ru-RU" dirty="0" smtClean="0"/>
              <a:t>презентация содержит </a:t>
            </a:r>
            <a:r>
              <a:rPr lang="ru-RU" dirty="0" smtClean="0"/>
              <a:t>информацию по всем критериям оценки, используемым в конкурсе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192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35" y="409575"/>
            <a:ext cx="255031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34963" y="1499506"/>
            <a:ext cx="11475691" cy="217534"/>
          </a:xfrm>
        </p:spPr>
        <p:txBody>
          <a:bodyPr/>
          <a:lstStyle/>
          <a:p>
            <a:pPr algn="l" fontAlgn="t">
              <a:lnSpc>
                <a:spcPct val="115000"/>
              </a:lnSpc>
              <a:spcBef>
                <a:spcPts val="0"/>
              </a:spcBef>
            </a:pPr>
            <a:r>
              <a:rPr lang="ru-RU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Дополнительные </a:t>
            </a:r>
            <a:r>
              <a:rPr lang="ru-RU" sz="3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материалы (не более десяти 10 слайдов)</a:t>
            </a:r>
            <a:endParaRPr lang="ru-RU" sz="32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842" y="2468131"/>
            <a:ext cx="11475691" cy="74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0" indent="-625475">
              <a:lnSpc>
                <a:spcPct val="120000"/>
              </a:lnSpc>
              <a:spcAft>
                <a:spcPts val="0"/>
              </a:spcAft>
              <a:buClr>
                <a:srgbClr val="0596A5"/>
              </a:buClr>
              <a:buSzPct val="120000"/>
              <a:buBlip>
                <a:blip r:embed="rId3"/>
              </a:buBlip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Поясняющие слайды на усмотрение участника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 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35" y="409575"/>
            <a:ext cx="255031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334963" y="1499506"/>
            <a:ext cx="7549197" cy="217534"/>
          </a:xfrm>
        </p:spPr>
        <p:txBody>
          <a:bodyPr/>
          <a:lstStyle/>
          <a:p>
            <a:pPr algn="l"/>
            <a:r>
              <a:rPr lang="ru-RU" b="0" dirty="0" smtClean="0">
                <a:latin typeface="Tahoma" panose="020B0604030504040204" pitchFamily="34" charset="0"/>
                <a:ea typeface="Tahoma" panose="020B0604030504040204" pitchFamily="34" charset="0"/>
              </a:rPr>
              <a:t>Защищаемый объект</a:t>
            </a:r>
            <a:endParaRPr lang="ru-RU" b="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963" y="2164650"/>
            <a:ext cx="11475691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0" indent="-625475">
              <a:lnSpc>
                <a:spcPct val="120000"/>
              </a:lnSpc>
              <a:spcAft>
                <a:spcPts val="0"/>
              </a:spcAft>
              <a:buClr>
                <a:srgbClr val="0596A5"/>
              </a:buClr>
              <a:buSzPct val="120000"/>
              <a:buBlip>
                <a:blip r:embed="rId3"/>
              </a:buBlip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Описание выбранного объекта для внедрения предлагаемого решения в рамках выбранной номинации (например, в рамках номинации “общественный транспорт” участником могут быть предложены решения для городских автобусов,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каршеринга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метро и других типов транспорта, отличающихся по своим характеристикам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Также здесь можно описать ключевые особенности выбранного объекта, влияющие на выбор 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противоэпидемических решений.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20000"/>
              </a:lnSpc>
              <a:spcAft>
                <a:spcPts val="0"/>
              </a:spcAft>
              <a:buClr>
                <a:srgbClr val="0596A5"/>
              </a:buClr>
              <a:buSzPct val="120000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636" y="3973765"/>
            <a:ext cx="1155901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0" indent="-625475">
              <a:lnSpc>
                <a:spcPct val="120000"/>
              </a:lnSpc>
              <a:spcAft>
                <a:spcPts val="0"/>
              </a:spcAft>
              <a:buClr>
                <a:srgbClr val="0596A5"/>
              </a:buClr>
              <a:buSzPct val="120000"/>
              <a:buBlip>
                <a:blip r:embed="rId3"/>
              </a:buBlip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параметры, по которым можно оценить эпидемиологическую безопасность на выбранном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объекте и оценить эффективность предложенного решения.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Объект 5"/>
          <p:cNvSpPr>
            <a:spLocks noGrp="1"/>
          </p:cNvSpPr>
          <p:nvPr>
            <p:ph idx="1"/>
          </p:nvPr>
        </p:nvSpPr>
        <p:spPr>
          <a:xfrm>
            <a:off x="334963" y="5115249"/>
            <a:ext cx="6779622" cy="1296664"/>
          </a:xfrm>
        </p:spPr>
        <p:txBody>
          <a:bodyPr>
            <a:normAutofit/>
          </a:bodyPr>
          <a:lstStyle/>
          <a:p>
            <a:pPr lvl="1"/>
            <a:r>
              <a:rPr lang="ru-RU" sz="1800" dirty="0" smtClean="0"/>
              <a:t>Текст</a:t>
            </a:r>
            <a:endParaRPr lang="ru-RU" sz="1800" dirty="0"/>
          </a:p>
          <a:p>
            <a:pPr lvl="2"/>
            <a:r>
              <a:rPr lang="ru-RU" dirty="0" smtClean="0"/>
              <a:t>Текст</a:t>
            </a:r>
          </a:p>
          <a:p>
            <a:pPr lvl="2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39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35" y="409575"/>
            <a:ext cx="255031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34963" y="1499506"/>
            <a:ext cx="8656637" cy="217534"/>
          </a:xfrm>
        </p:spPr>
        <p:txBody>
          <a:bodyPr/>
          <a:lstStyle/>
          <a:p>
            <a:pPr algn="l"/>
            <a:r>
              <a:rPr lang="ru-RU" b="0" dirty="0" smtClean="0">
                <a:latin typeface="Tahoma" panose="020B0604030504040204" pitchFamily="34" charset="0"/>
                <a:ea typeface="Tahoma" panose="020B0604030504040204" pitchFamily="34" charset="0"/>
              </a:rPr>
              <a:t>Предлагаемое решение (до 2 слайдов)</a:t>
            </a:r>
            <a:endParaRPr lang="ru-RU" b="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520" y="2613656"/>
            <a:ext cx="11587134" cy="389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>
              <a:lnSpc>
                <a:spcPct val="120000"/>
              </a:lnSpc>
              <a:buClr>
                <a:srgbClr val="0596A5"/>
              </a:buClr>
              <a:buSzPct val="120000"/>
              <a:buBlip>
                <a:blip r:embed="rId3"/>
              </a:buBlip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Описание предлагаемого решения (комплекса мер), его технических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особенностей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3520" y="3278183"/>
            <a:ext cx="115871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>
              <a:lnSpc>
                <a:spcPct val="120000"/>
              </a:lnSpc>
              <a:buClr>
                <a:srgbClr val="0596A5"/>
              </a:buClr>
              <a:buSzPct val="120000"/>
              <a:buBlip>
                <a:blip r:embed="rId3"/>
              </a:buBlip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Влияние предложенных решений на выбранные параметры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66420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35" y="409575"/>
            <a:ext cx="255031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34963" y="1499506"/>
            <a:ext cx="8656637" cy="217534"/>
          </a:xfrm>
        </p:spPr>
        <p:txBody>
          <a:bodyPr/>
          <a:lstStyle/>
          <a:p>
            <a:pPr algn="l"/>
            <a:r>
              <a:rPr lang="ru-RU" b="0" dirty="0" smtClean="0">
                <a:latin typeface="Tahoma" panose="020B0604030504040204" pitchFamily="34" charset="0"/>
                <a:ea typeface="Tahoma" panose="020B0604030504040204" pitchFamily="34" charset="0"/>
              </a:rPr>
              <a:t>Предлагаемое решение (до 2 слайдов)</a:t>
            </a:r>
            <a:endParaRPr lang="ru-RU" b="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0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35" y="409575"/>
            <a:ext cx="255031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34963" y="1499506"/>
            <a:ext cx="8656637" cy="217534"/>
          </a:xfrm>
        </p:spPr>
        <p:txBody>
          <a:bodyPr/>
          <a:lstStyle/>
          <a:p>
            <a:pPr algn="l"/>
            <a:r>
              <a:rPr lang="ru-RU" b="0" dirty="0">
                <a:latin typeface="Tahoma" panose="020B0604030504040204" pitchFamily="34" charset="0"/>
                <a:ea typeface="Tahoma" panose="020B0604030504040204" pitchFamily="34" charset="0"/>
              </a:rPr>
              <a:t>Удобство использования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3842" y="2468131"/>
            <a:ext cx="11475691" cy="74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0" indent="-625475">
              <a:lnSpc>
                <a:spcPct val="120000"/>
              </a:lnSpc>
              <a:spcAft>
                <a:spcPts val="0"/>
              </a:spcAft>
              <a:buClr>
                <a:srgbClr val="0596A5"/>
              </a:buClr>
              <a:buSzPct val="120000"/>
              <a:buBlip>
                <a:blip r:embed="rId3"/>
              </a:buBlip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Влияния предложенных решений на эффективность работы объекта, комфорт и удобство людей.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 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2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35" y="409575"/>
            <a:ext cx="255031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34963" y="1499506"/>
            <a:ext cx="8656637" cy="217534"/>
          </a:xfrm>
        </p:spPr>
        <p:txBody>
          <a:bodyPr/>
          <a:lstStyle/>
          <a:p>
            <a:pPr algn="l"/>
            <a:r>
              <a:rPr lang="ru-RU" b="0" dirty="0">
                <a:latin typeface="Tahoma" panose="020B0604030504040204" pitchFamily="34" charset="0"/>
                <a:ea typeface="Tahoma" panose="020B0604030504040204" pitchFamily="34" charset="0"/>
              </a:rPr>
              <a:t>Реализация </a:t>
            </a:r>
            <a:r>
              <a:rPr lang="ru-RU" b="0" dirty="0" smtClean="0">
                <a:latin typeface="Tahoma" panose="020B0604030504040204" pitchFamily="34" charset="0"/>
                <a:ea typeface="Tahoma" panose="020B0604030504040204" pitchFamily="34" charset="0"/>
              </a:rPr>
              <a:t>проекта (до 2 слайдов)</a:t>
            </a:r>
            <a:endParaRPr lang="ru-RU" b="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" y="2074873"/>
            <a:ext cx="11439179" cy="389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>
              <a:lnSpc>
                <a:spcPct val="120000"/>
              </a:lnSpc>
              <a:buClr>
                <a:srgbClr val="0596A5"/>
              </a:buClr>
              <a:buSzPct val="120000"/>
              <a:buBlip>
                <a:blip r:embed="rId3"/>
              </a:buBlip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Описание мероприятий необходимых для внедрения и эксплуатации предложенных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3" y="2628982"/>
            <a:ext cx="1143917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>
              <a:lnSpc>
                <a:spcPct val="120000"/>
              </a:lnSpc>
              <a:buClr>
                <a:srgbClr val="0596A5"/>
              </a:buClr>
              <a:buSzPct val="120000"/>
              <a:buBlip>
                <a:blip r:embed="rId3"/>
              </a:buBlip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Описание необходимых протоколов деятельности для пользователей (пассажиры, сотрудники, зрители) в рамках предложенных решений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963" y="3551141"/>
            <a:ext cx="11439176" cy="389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>
              <a:lnSpc>
                <a:spcPct val="120000"/>
              </a:lnSpc>
              <a:buClr>
                <a:srgbClr val="0596A5"/>
              </a:buClr>
              <a:buSzPct val="120000"/>
              <a:buBlip>
                <a:blip r:embed="rId3"/>
              </a:buBlip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к обслуживающему персоналу при эксплуатации предложенного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138388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35" y="409575"/>
            <a:ext cx="255031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34963" y="1499506"/>
            <a:ext cx="8656637" cy="217534"/>
          </a:xfrm>
        </p:spPr>
        <p:txBody>
          <a:bodyPr/>
          <a:lstStyle/>
          <a:p>
            <a:pPr algn="l"/>
            <a:r>
              <a:rPr lang="ru-RU" b="0" dirty="0">
                <a:latin typeface="Tahoma" panose="020B0604030504040204" pitchFamily="34" charset="0"/>
                <a:ea typeface="Tahoma" panose="020B0604030504040204" pitchFamily="34" charset="0"/>
              </a:rPr>
              <a:t>Реализация </a:t>
            </a:r>
            <a:r>
              <a:rPr lang="ru-RU" b="0" dirty="0" smtClean="0">
                <a:latin typeface="Tahoma" panose="020B0604030504040204" pitchFamily="34" charset="0"/>
                <a:ea typeface="Tahoma" panose="020B0604030504040204" pitchFamily="34" charset="0"/>
              </a:rPr>
              <a:t>проекта (до 2 слайдов)</a:t>
            </a:r>
            <a:endParaRPr lang="ru-RU" b="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8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35" y="409575"/>
            <a:ext cx="255031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34963" y="1499506"/>
            <a:ext cx="8656637" cy="217534"/>
          </a:xfrm>
        </p:spPr>
        <p:txBody>
          <a:bodyPr/>
          <a:lstStyle/>
          <a:p>
            <a:pPr algn="l"/>
            <a:r>
              <a:rPr lang="ru-RU" b="0" dirty="0">
                <a:latin typeface="Tahoma" panose="020B0604030504040204" pitchFamily="34" charset="0"/>
                <a:ea typeface="Tahoma" panose="020B0604030504040204" pitchFamily="34" charset="0"/>
              </a:rPr>
              <a:t>Экономическая эффективность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3842" y="2468131"/>
            <a:ext cx="11475691" cy="1740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0" indent="-625475">
              <a:lnSpc>
                <a:spcPct val="120000"/>
              </a:lnSpc>
              <a:spcAft>
                <a:spcPts val="0"/>
              </a:spcAft>
              <a:buClr>
                <a:srgbClr val="0596A5"/>
              </a:buClr>
              <a:buSzPct val="120000"/>
              <a:buBlip>
                <a:blip r:embed="rId3"/>
              </a:buBlip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Описание бюджета на внедрение и эксплуатацию с детализацией на усмотрение Участника, в том числе:</a:t>
            </a:r>
          </a:p>
          <a:p>
            <a:pPr marL="979488" lvl="1" indent="-522288">
              <a:lnSpc>
                <a:spcPct val="120000"/>
              </a:lnSpc>
              <a:buClr>
                <a:srgbClr val="0596A5"/>
              </a:buClr>
              <a:buSzPct val="100000"/>
              <a:buBlip>
                <a:blip r:embed="rId4"/>
              </a:buBlip>
            </a:pPr>
            <a:r>
              <a:rPr lang="ru-RU" dirty="0">
                <a:solidFill>
                  <a:srgbClr val="2437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указания на возможность приобретения существующих элементов решения</a:t>
            </a:r>
          </a:p>
          <a:p>
            <a:pPr marL="979488" lvl="1" indent="-522288">
              <a:lnSpc>
                <a:spcPct val="120000"/>
              </a:lnSpc>
              <a:buClr>
                <a:srgbClr val="0596A5"/>
              </a:buClr>
              <a:buSzPct val="100000"/>
              <a:buBlip>
                <a:blip r:embed="rId4"/>
              </a:buBlip>
            </a:pPr>
            <a:r>
              <a:rPr lang="ru-RU" dirty="0">
                <a:solidFill>
                  <a:srgbClr val="2437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обоснование стоимости, и расходов на разработку уникальных разработок участника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 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1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35" y="409575"/>
            <a:ext cx="255031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34963" y="1499506"/>
            <a:ext cx="8656637" cy="217534"/>
          </a:xfrm>
        </p:spPr>
        <p:txBody>
          <a:bodyPr/>
          <a:lstStyle/>
          <a:p>
            <a:pPr algn="l" fontAlgn="t">
              <a:lnSpc>
                <a:spcPct val="115000"/>
              </a:lnSpc>
              <a:spcBef>
                <a:spcPts val="0"/>
              </a:spcBef>
            </a:pPr>
            <a:r>
              <a:rPr lang="ru-RU" sz="3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Масштабирование</a:t>
            </a:r>
            <a:endParaRPr lang="ru-RU" sz="4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842" y="2468131"/>
            <a:ext cx="11475691" cy="107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0" indent="-625475">
              <a:lnSpc>
                <a:spcPct val="120000"/>
              </a:lnSpc>
              <a:spcAft>
                <a:spcPts val="0"/>
              </a:spcAft>
              <a:buClr>
                <a:srgbClr val="0596A5"/>
              </a:buClr>
              <a:buSzPct val="120000"/>
              <a:buBlip>
                <a:blip r:embed="rId3"/>
              </a:buBlip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Описание возможностей и ограничений предлагаемого решения на иных объектах массового пребывания людей как в рамках, так и вне рамок выбранной номинации.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 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7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B55C3F1E-EED8-F043-9B81-5C28376B4C42}" vid="{BE460610-956A-654B-A09B-BC4BF2C052E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3331</TotalTime>
  <Words>365</Words>
  <Application>Microsoft Office PowerPoint</Application>
  <PresentationFormat>Широкоэкранный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Stem Bold</vt:lpstr>
      <vt:lpstr>Stem Light</vt:lpstr>
      <vt:lpstr>Tahoma</vt:lpstr>
      <vt:lpstr>Verdana</vt:lpstr>
      <vt:lpstr>Wingdings</vt:lpstr>
      <vt:lpstr>Тема Office</vt:lpstr>
      <vt:lpstr>Общая информация</vt:lpstr>
      <vt:lpstr>Защищаемый объект</vt:lpstr>
      <vt:lpstr>Предлагаемое решение (до 2 слайдов)</vt:lpstr>
      <vt:lpstr>Предлагаемое решение (до 2 слайдов)</vt:lpstr>
      <vt:lpstr>Удобство использования</vt:lpstr>
      <vt:lpstr>Реализация проекта (до 2 слайдов)</vt:lpstr>
      <vt:lpstr>Реализация проекта (до 2 слайдов)</vt:lpstr>
      <vt:lpstr>Экономическая эффективность</vt:lpstr>
      <vt:lpstr>Масштабирование</vt:lpstr>
      <vt:lpstr>Дополнительные материалы (не более десяти 10 слайдов)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Нет Анна</dc:creator>
  <cp:lastModifiedBy>Ульянова Мария</cp:lastModifiedBy>
  <cp:revision>162</cp:revision>
  <dcterms:created xsi:type="dcterms:W3CDTF">2017-09-25T15:46:27Z</dcterms:created>
  <dcterms:modified xsi:type="dcterms:W3CDTF">2020-06-15T13:48:25Z</dcterms:modified>
</cp:coreProperties>
</file>